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>
      <p:cViewPr varScale="1">
        <p:scale>
          <a:sx n="103" d="100"/>
          <a:sy n="103" d="100"/>
        </p:scale>
        <p:origin x="89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E91EF-40B5-E640-9563-3D04B6AE43CE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A7324-EB4E-174C-9FC7-1AD532B7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A7324-EB4E-174C-9FC7-1AD532B78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0805" y="2511551"/>
            <a:ext cx="5588634" cy="148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3401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vinmathew247/AppliedDataScienceCapstone/blob/main/spacex_dash_app_04.png" TargetMode="External"/><Relationship Id="rId3" Type="http://schemas.openxmlformats.org/officeDocument/2006/relationships/hyperlink" Target="https://github.com/tflores/applied-data-science-capstone/blob/d232d76932163635b072952f121a8d70286e0d84/spacex_dash_app.py" TargetMode="External"/><Relationship Id="rId7" Type="http://schemas.openxmlformats.org/officeDocument/2006/relationships/hyperlink" Target="https://github.com/kevinmathew247/AppliedDataScienceCapstone/blob/main/spacex_dash_app_03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mathew247/AppliedDataScienceCapstone/blob/main/spacex_dash_app_02.png" TargetMode="External"/><Relationship Id="rId5" Type="http://schemas.openxmlformats.org/officeDocument/2006/relationships/hyperlink" Target="https://github.com/kevinmathew247/AppliedDataScienceCapstone/blob/main/spacex_dash_app_01.png" TargetMode="External"/><Relationship Id="rId4" Type="http://schemas.openxmlformats.org/officeDocument/2006/relationships/hyperlink" Target="https://github.com/kevinmathew247/AppliedDataScienceCapstone/blob/main/spacex_dash_app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28425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KEVIN JOHN MATHEW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23-08-23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979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463740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/blob/main/Data%20Collection%20with%20Web%20Scraping.ipynb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92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85" dirty="0"/>
              <a:t> </a:t>
            </a:r>
            <a:r>
              <a:rPr spc="-55" dirty="0"/>
              <a:t>Collection</a:t>
            </a:r>
            <a:r>
              <a:rPr spc="-6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4056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6195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parsing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4720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272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orbit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8284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400" dirty="0">
                <a:latin typeface="Calibri"/>
                <a:cs typeface="Calibri"/>
              </a:rPr>
              <a:t>Source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code: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/blob/main/Data%20Wrangling.ipynb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67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7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75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086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69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807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relationship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77616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/blob/main/EDA%20with%20Data%20Visualization.ipynb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4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0" dirty="0"/>
              <a:t>Data</a:t>
            </a:r>
            <a:r>
              <a:rPr spc="4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'CCA’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achieved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20.</a:t>
            </a:r>
            <a:endParaRPr sz="18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806640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EDA.ipynb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14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40665" algn="l"/>
              </a:tabLst>
            </a:pP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60"/>
              </a:lnSpc>
              <a:spcBef>
                <a:spcPts val="94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Space</a:t>
            </a:r>
            <a:endParaRPr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50"/>
              </a:lnSpc>
              <a:spcBef>
                <a:spcPts val="94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4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are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2715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/blob/main/Interactive%20Visual%20Analytics%20with%20Folium%20lab.ipynb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30" dirty="0"/>
              <a:t> </a:t>
            </a:r>
            <a:r>
              <a:rPr spc="-60" dirty="0"/>
              <a:t>Interactive</a:t>
            </a:r>
            <a:r>
              <a:rPr spc="-125" dirty="0"/>
              <a:t> </a:t>
            </a:r>
            <a:r>
              <a:rPr spc="-50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9132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20162" y="4495800"/>
            <a:ext cx="9166225" cy="17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200" spc="-7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z="1200" spc="-3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code: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lang="en-IN"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https://github.com/kevinmathew247/AppliedDataScienceCapstone/blob/main/spacex_dash_app.py</a:t>
            </a:r>
            <a:endParaRPr lang="en-IN" sz="1200" u="sng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endParaRPr lang="en-IN" sz="1200" u="sng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1200" dirty="0">
                <a:latin typeface="Microsoft Sans Serif"/>
                <a:cs typeface="Microsoft Sans Serif"/>
                <a:hlinkClick r:id="rId5"/>
              </a:rPr>
              <a:t>https://github.com/kevinmathew247/AppliedDataScienceCapstone/blob/main/spacex_dash_app_01.png</a:t>
            </a: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1200" dirty="0">
                <a:latin typeface="Microsoft Sans Serif"/>
                <a:cs typeface="Microsoft Sans Serif"/>
                <a:hlinkClick r:id="rId6"/>
              </a:rPr>
              <a:t>https://github.com/kevinmathew247/AppliedDataScienceCapstone/blob/main/spacex_dash_app_02.png</a:t>
            </a: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1200" dirty="0">
                <a:latin typeface="Microsoft Sans Serif"/>
                <a:cs typeface="Microsoft Sans Serif"/>
                <a:hlinkClick r:id="rId7"/>
              </a:rPr>
              <a:t>https://github.com/kevinmathew247/AppliedDataScienceCapstone/blob/main/spacex_dash_app_03.png</a:t>
            </a: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endParaRPr lang="en-IN" sz="1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1200" dirty="0">
                <a:latin typeface="Microsoft Sans Serif"/>
                <a:cs typeface="Microsoft Sans Serif"/>
                <a:hlinkClick r:id="rId8"/>
              </a:rPr>
              <a:t>https://</a:t>
            </a:r>
            <a:r>
              <a:rPr lang="en-IN" sz="1200" dirty="0" err="1">
                <a:latin typeface="Microsoft Sans Serif"/>
                <a:cs typeface="Microsoft Sans Serif"/>
                <a:hlinkClick r:id="rId8"/>
              </a:rPr>
              <a:t>github.com</a:t>
            </a:r>
            <a:r>
              <a:rPr lang="en-IN" sz="1200" dirty="0">
                <a:latin typeface="Microsoft Sans Serif"/>
                <a:cs typeface="Microsoft Sans Serif"/>
                <a:hlinkClick r:id="rId8"/>
              </a:rPr>
              <a:t>/kevinmathew247/</a:t>
            </a:r>
            <a:r>
              <a:rPr lang="en-IN" sz="1200" dirty="0" err="1">
                <a:latin typeface="Microsoft Sans Serif"/>
                <a:cs typeface="Microsoft Sans Serif"/>
                <a:hlinkClick r:id="rId8"/>
              </a:rPr>
              <a:t>AppliedDataScienceCapstone</a:t>
            </a:r>
            <a:r>
              <a:rPr lang="en-IN" sz="1200" dirty="0">
                <a:latin typeface="Microsoft Sans Serif"/>
                <a:cs typeface="Microsoft Sans Serif"/>
                <a:hlinkClick r:id="rId8"/>
              </a:rPr>
              <a:t>/blob/main/spacex_dash_app_04.png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81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65" dirty="0"/>
              <a:t> </a:t>
            </a:r>
            <a:r>
              <a:rPr dirty="0"/>
              <a:t>a</a:t>
            </a:r>
            <a:r>
              <a:rPr spc="-90" dirty="0"/>
              <a:t> </a:t>
            </a:r>
            <a:r>
              <a:rPr spc="-85" dirty="0"/>
              <a:t>Dashboard</a:t>
            </a:r>
            <a:r>
              <a:rPr spc="-75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spc="-10" dirty="0"/>
              <a:t>Plotly</a:t>
            </a:r>
            <a:r>
              <a:rPr spc="-75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4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nearest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81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/blob/main/Machine%20Learning%20Prediction.ipynb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5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4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6460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5289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842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failed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B1015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possible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80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3429000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1905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2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general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0" dirty="0"/>
              <a:t> </a:t>
            </a:r>
            <a:r>
              <a:rPr spc="-85" dirty="0"/>
              <a:t>Number</a:t>
            </a:r>
            <a:r>
              <a:rPr spc="-114" dirty="0"/>
              <a:t> </a:t>
            </a:r>
            <a:r>
              <a:rPr spc="-100" dirty="0"/>
              <a:t>vs.</a:t>
            </a:r>
            <a:r>
              <a:rPr spc="-114" dirty="0"/>
              <a:t> </a:t>
            </a:r>
            <a:r>
              <a:rPr spc="-125" dirty="0"/>
              <a:t>Launch</a:t>
            </a:r>
            <a:r>
              <a:rPr spc="-95" dirty="0"/>
              <a:t> </a:t>
            </a:r>
            <a:r>
              <a:rPr spc="-4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253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lang="en-IN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39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14" dirty="0"/>
              <a:t> </a:t>
            </a:r>
            <a:r>
              <a:rPr spc="-100" dirty="0"/>
              <a:t>vs.</a:t>
            </a:r>
            <a:r>
              <a:rPr spc="-10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6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60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80%)</a:t>
            </a:r>
            <a:endParaRPr lang="en-US" sz="180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70%)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9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Success</a:t>
            </a:r>
            <a:r>
              <a:rPr spc="5" dirty="0"/>
              <a:t> </a:t>
            </a:r>
            <a:r>
              <a:rPr spc="-170" dirty="0"/>
              <a:t>Rate</a:t>
            </a:r>
            <a:r>
              <a:rPr dirty="0"/>
              <a:t> </a:t>
            </a:r>
            <a:r>
              <a:rPr spc="-100" dirty="0"/>
              <a:t>vs.</a:t>
            </a:r>
            <a:r>
              <a:rPr dirty="0"/>
              <a:t> Orbit </a:t>
            </a:r>
            <a:r>
              <a:rPr spc="-12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 to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35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65" dirty="0"/>
              <a:t> </a:t>
            </a:r>
            <a:r>
              <a:rPr spc="-85" dirty="0"/>
              <a:t>Number</a:t>
            </a:r>
            <a:r>
              <a:rPr spc="-70" dirty="0"/>
              <a:t> </a:t>
            </a:r>
            <a:r>
              <a:rPr spc="-100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55" dirty="0"/>
              <a:t> </a:t>
            </a:r>
            <a:r>
              <a:rPr spc="-10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045" cy="1906291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60" dirty="0"/>
              <a:t> </a:t>
            </a:r>
            <a:r>
              <a:rPr spc="-100" dirty="0"/>
              <a:t>vs.</a:t>
            </a:r>
            <a:r>
              <a:rPr spc="-6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2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4894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improvement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0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30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130" dirty="0"/>
              <a:t>Yearly</a:t>
            </a:r>
            <a:r>
              <a:rPr spc="-35" dirty="0"/>
              <a:t> </a:t>
            </a:r>
            <a:r>
              <a:rPr spc="-6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lang="en-US"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100" dirty="0"/>
              <a:t> </a:t>
            </a:r>
            <a:r>
              <a:rPr spc="-130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  <a:r>
              <a:rPr spc="-85" dirty="0"/>
              <a:t> </a:t>
            </a:r>
            <a:r>
              <a:rPr spc="-18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8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70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5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50" dirty="0"/>
              <a:t>Begin</a:t>
            </a:r>
            <a:r>
              <a:rPr spc="-8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75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1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50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Total</a:t>
            </a:r>
            <a:r>
              <a:rPr spc="-17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8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5470" y="1389698"/>
            <a:ext cx="9675495" cy="413125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"/>
              <a:buChar char="•"/>
              <a:tabLst>
                <a:tab pos="698500" algn="l"/>
              </a:tabLst>
            </a:pP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698500" algn="l"/>
              </a:tabLst>
            </a:pPr>
            <a:r>
              <a:rPr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endParaRPr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Font typeface="Arial"/>
              <a:buChar char="•"/>
              <a:tabLst>
                <a:tab pos="698500" algn="l"/>
              </a:tabLst>
            </a:pPr>
            <a:r>
              <a:rPr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</a:t>
            </a:r>
            <a:endParaRPr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using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3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79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Executive</a:t>
            </a:r>
            <a:r>
              <a:rPr spc="-55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1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lang="en-US" sz="220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Average</a:t>
            </a:r>
            <a:r>
              <a:rPr spc="-75" dirty="0"/>
              <a:t> </a:t>
            </a:r>
            <a:r>
              <a:rPr spc="-120" dirty="0"/>
              <a:t>Payload</a:t>
            </a:r>
            <a:r>
              <a:rPr spc="-40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45" dirty="0"/>
              <a:t> </a:t>
            </a:r>
            <a:r>
              <a:rPr dirty="0"/>
              <a:t>F9</a:t>
            </a:r>
            <a:r>
              <a:rPr spc="-40" dirty="0"/>
              <a:t> </a:t>
            </a:r>
            <a:r>
              <a:rPr spc="-20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19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2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200" dirty="0"/>
              <a:t> </a:t>
            </a:r>
            <a:r>
              <a:rPr spc="-170" dirty="0"/>
              <a:t>Successful</a:t>
            </a:r>
            <a:r>
              <a:rPr spc="-75" dirty="0"/>
              <a:t> </a:t>
            </a:r>
            <a:r>
              <a:rPr spc="-90" dirty="0"/>
              <a:t>Ground</a:t>
            </a:r>
            <a:r>
              <a:rPr spc="-155" dirty="0"/>
              <a:t> </a:t>
            </a:r>
            <a:r>
              <a:rPr spc="-30" dirty="0"/>
              <a:t>Landing</a:t>
            </a:r>
            <a:r>
              <a:rPr spc="-125" dirty="0"/>
              <a:t> </a:t>
            </a:r>
            <a:r>
              <a:rPr spc="-30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20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8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10" dirty="0"/>
              <a:t>Drone</a:t>
            </a:r>
            <a:r>
              <a:rPr sz="2500" spc="-80" dirty="0"/>
              <a:t> </a:t>
            </a:r>
            <a:r>
              <a:rPr sz="2500" spc="-50" dirty="0"/>
              <a:t>Ship</a:t>
            </a:r>
            <a:r>
              <a:rPr sz="2500" spc="-45" dirty="0"/>
              <a:t> </a:t>
            </a:r>
            <a:r>
              <a:rPr sz="2500" spc="-25" dirty="0"/>
              <a:t>Landing</a:t>
            </a:r>
            <a:r>
              <a:rPr sz="2500" spc="-55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0" dirty="0"/>
              <a:t>Payload</a:t>
            </a:r>
            <a:r>
              <a:rPr sz="2500" spc="-50" dirty="0"/>
              <a:t> </a:t>
            </a:r>
            <a:r>
              <a:rPr sz="2500" spc="-40" dirty="0"/>
              <a:t>between</a:t>
            </a:r>
            <a:r>
              <a:rPr sz="2500" spc="-60" dirty="0"/>
              <a:t> </a:t>
            </a:r>
            <a:r>
              <a:rPr sz="2500" spc="114" dirty="0"/>
              <a:t>4000</a:t>
            </a:r>
            <a:r>
              <a:rPr sz="2500" spc="-85" dirty="0"/>
              <a:t> </a:t>
            </a:r>
            <a:r>
              <a:rPr sz="2500" dirty="0"/>
              <a:t>and</a:t>
            </a:r>
            <a:r>
              <a:rPr sz="2500" spc="-45" dirty="0"/>
              <a:t> </a:t>
            </a:r>
            <a:r>
              <a:rPr sz="2500" spc="95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/>
              <a:t>Total</a:t>
            </a:r>
            <a:r>
              <a:rPr sz="3100" spc="-130" dirty="0"/>
              <a:t> </a:t>
            </a:r>
            <a:r>
              <a:rPr sz="3100" spc="-6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90" dirty="0"/>
              <a:t> </a:t>
            </a:r>
            <a:r>
              <a:rPr sz="3100" spc="-145" dirty="0"/>
              <a:t>Successful</a:t>
            </a:r>
            <a:r>
              <a:rPr sz="3100" spc="-60" dirty="0"/>
              <a:t> </a:t>
            </a:r>
            <a:r>
              <a:rPr sz="3100" dirty="0"/>
              <a:t>and</a:t>
            </a:r>
            <a:r>
              <a:rPr sz="3100" spc="-90" dirty="0"/>
              <a:t> </a:t>
            </a:r>
            <a:r>
              <a:rPr sz="3100" spc="-50" dirty="0"/>
              <a:t>Failure</a:t>
            </a:r>
            <a:r>
              <a:rPr sz="3100" spc="-35" dirty="0"/>
              <a:t> </a:t>
            </a:r>
            <a:r>
              <a:rPr sz="3100" spc="-50" dirty="0"/>
              <a:t>Mission</a:t>
            </a:r>
            <a:r>
              <a:rPr sz="3100" spc="-70" dirty="0"/>
              <a:t> 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Boosters</a:t>
            </a:r>
            <a:r>
              <a:rPr spc="-140" dirty="0"/>
              <a:t> </a:t>
            </a:r>
            <a:r>
              <a:rPr spc="-85" dirty="0"/>
              <a:t>Carried</a:t>
            </a:r>
            <a:r>
              <a:rPr spc="-135" dirty="0"/>
              <a:t> Maximum</a:t>
            </a:r>
            <a:r>
              <a:rPr spc="-114" dirty="0"/>
              <a:t> </a:t>
            </a:r>
            <a:r>
              <a:rPr spc="-105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2015</a:t>
            </a:r>
            <a:r>
              <a:rPr spc="10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4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1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/>
              <a:t>Rank</a:t>
            </a:r>
            <a:r>
              <a:rPr sz="2800" spc="-35" dirty="0"/>
              <a:t> </a:t>
            </a:r>
            <a:r>
              <a:rPr sz="2800" spc="-25" dirty="0"/>
              <a:t>Landing</a:t>
            </a:r>
            <a:r>
              <a:rPr sz="2800" spc="-30" dirty="0"/>
              <a:t> </a:t>
            </a:r>
            <a:r>
              <a:rPr sz="2800" spc="-95" dirty="0"/>
              <a:t>Outcomes</a:t>
            </a:r>
            <a:r>
              <a:rPr sz="2800" spc="-15" dirty="0"/>
              <a:t> </a:t>
            </a:r>
            <a:r>
              <a:rPr sz="2800" spc="-85" dirty="0"/>
              <a:t>Between</a:t>
            </a:r>
            <a:r>
              <a:rPr sz="2800" spc="-65" dirty="0"/>
              <a:t> </a:t>
            </a:r>
            <a:r>
              <a:rPr sz="2800" spc="105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40" dirty="0"/>
              <a:t> </a:t>
            </a:r>
            <a:r>
              <a:rPr sz="2800" spc="-30" dirty="0"/>
              <a:t>and</a:t>
            </a:r>
            <a:r>
              <a:rPr sz="2800" spc="-80" dirty="0"/>
              <a:t> </a:t>
            </a:r>
            <a:r>
              <a:rPr sz="2800" spc="105" dirty="0"/>
              <a:t>2017-</a:t>
            </a:r>
            <a:r>
              <a:rPr sz="2800" spc="80" dirty="0"/>
              <a:t>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53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65" dirty="0"/>
              <a:t> </a:t>
            </a:r>
            <a:r>
              <a:rPr spc="-85" dirty="0"/>
              <a:t>launch</a:t>
            </a:r>
            <a:r>
              <a:rPr spc="-55" dirty="0"/>
              <a:t> </a:t>
            </a:r>
            <a:r>
              <a:rPr spc="-6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1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ones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6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85" dirty="0"/>
              <a:t> </a:t>
            </a:r>
            <a:r>
              <a:rPr spc="-120" dirty="0"/>
              <a:t>Outcomes</a:t>
            </a:r>
            <a:r>
              <a:rPr spc="-60" dirty="0"/>
              <a:t> </a:t>
            </a:r>
            <a:r>
              <a:rPr dirty="0"/>
              <a:t>by</a:t>
            </a:r>
            <a:r>
              <a:rPr spc="-85" dirty="0"/>
              <a:t> </a:t>
            </a:r>
            <a:r>
              <a:rPr spc="-6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75" dirty="0"/>
              <a:t>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065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viability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5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predicting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0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Logistics</a:t>
            </a:r>
            <a:r>
              <a:rPr spc="-170" dirty="0"/>
              <a:t> </a:t>
            </a:r>
            <a:r>
              <a:rPr dirty="0"/>
              <a:t>and</a:t>
            </a:r>
            <a:r>
              <a:rPr spc="-190" dirty="0"/>
              <a:t> </a:t>
            </a:r>
            <a:r>
              <a:rPr spc="-13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56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</a:t>
            </a:r>
            <a:r>
              <a:rPr spc="-25" dirty="0"/>
              <a:t> </a:t>
            </a:r>
            <a:r>
              <a:rPr spc="-160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42</a:t>
            </a:fld>
            <a:endParaRPr spc="4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Launch</a:t>
            </a:r>
            <a:r>
              <a:rPr spc="-55" dirty="0"/>
              <a:t> </a:t>
            </a:r>
            <a:r>
              <a:rPr spc="-260" dirty="0"/>
              <a:t>Success</a:t>
            </a:r>
            <a:r>
              <a:rPr spc="55" dirty="0"/>
              <a:t> </a:t>
            </a:r>
            <a:r>
              <a:rPr spc="-70" dirty="0"/>
              <a:t>Ratio</a:t>
            </a:r>
            <a:r>
              <a:rPr spc="20" dirty="0"/>
              <a:t> </a:t>
            </a:r>
            <a:r>
              <a:rPr dirty="0"/>
              <a:t>for</a:t>
            </a:r>
            <a:r>
              <a:rPr spc="35" dirty="0"/>
              <a:t> </a:t>
            </a:r>
            <a:r>
              <a:rPr spc="-459" dirty="0"/>
              <a:t>KSC</a:t>
            </a:r>
            <a:r>
              <a:rPr spc="135" dirty="0"/>
              <a:t> </a:t>
            </a:r>
            <a:r>
              <a:rPr spc="-240" dirty="0"/>
              <a:t>LC-</a:t>
            </a:r>
            <a:r>
              <a:rPr spc="40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6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are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816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14" dirty="0"/>
              <a:t> </a:t>
            </a:r>
            <a:r>
              <a:rPr spc="-100" dirty="0"/>
              <a:t>vs.</a:t>
            </a:r>
            <a:r>
              <a:rPr spc="-10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9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816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14" dirty="0"/>
              <a:t> </a:t>
            </a:r>
            <a:r>
              <a:rPr spc="-100" dirty="0"/>
              <a:t>vs.</a:t>
            </a:r>
            <a:r>
              <a:rPr spc="-10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9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s.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125" dirty="0"/>
              <a:t> </a:t>
            </a:r>
            <a:r>
              <a:rPr spc="-13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47</a:t>
            </a:fld>
            <a:endParaRPr spc="4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8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90" dirty="0"/>
              <a:t> </a:t>
            </a:r>
            <a:r>
              <a:rPr spc="-20" dirty="0"/>
              <a:t>Matrix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80" dirty="0"/>
              <a:t>Decision</a:t>
            </a:r>
            <a:r>
              <a:rPr spc="-60" dirty="0"/>
              <a:t> </a:t>
            </a:r>
            <a:r>
              <a:rPr spc="-170" dirty="0"/>
              <a:t>Tree</a:t>
            </a:r>
            <a:r>
              <a:rPr spc="-75" dirty="0"/>
              <a:t> </a:t>
            </a:r>
            <a:r>
              <a:rPr spc="-90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48</a:t>
            </a:fld>
            <a:endParaRPr spc="4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013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9652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49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5309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62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10" dirty="0" err="1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47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50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7110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Data</a:t>
            </a:r>
            <a:r>
              <a:rPr sz="19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from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chemeClr val="tx1"/>
                </a:solidFill>
                <a:latin typeface="Microsoft Sans Serif"/>
                <a:cs typeface="Microsoft Sans Serif"/>
              </a:rPr>
              <a:t>Space</a:t>
            </a:r>
            <a:r>
              <a:rPr sz="1900" spc="-1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X</a:t>
            </a:r>
            <a:r>
              <a:rPr sz="19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was</a:t>
            </a:r>
            <a:r>
              <a:rPr sz="19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from</a:t>
            </a:r>
            <a:r>
              <a:rPr sz="19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chemeClr val="tx1"/>
                </a:solidFill>
                <a:latin typeface="Microsoft Sans Serif"/>
                <a:cs typeface="Microsoft Sans Serif"/>
              </a:rPr>
              <a:t>2</a:t>
            </a:r>
            <a:r>
              <a:rPr sz="19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1155700" algn="l"/>
              </a:tabLst>
            </a:pPr>
            <a:r>
              <a:rPr sz="1800" spc="-110" dirty="0">
                <a:solidFill>
                  <a:schemeClr val="tx1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chemeClr val="tx1"/>
                </a:solidFill>
                <a:latin typeface="Microsoft Sans Serif"/>
                <a:cs typeface="Microsoft Sans Serif"/>
              </a:rPr>
              <a:t>X</a:t>
            </a:r>
            <a:r>
              <a:rPr sz="1800" spc="-9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chemeClr val="tx1"/>
                </a:solidFill>
                <a:latin typeface="Microsoft Sans Serif"/>
                <a:cs typeface="Microsoft Sans Serif"/>
              </a:rPr>
              <a:t>API</a:t>
            </a:r>
            <a:r>
              <a:rPr sz="18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 (</a:t>
            </a:r>
            <a:r>
              <a:rPr sz="18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r>
              <a:rPr sz="18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1155700" marR="1033780" lvl="2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1155700" algn="l"/>
              </a:tabLst>
            </a:pPr>
            <a:r>
              <a:rPr sz="18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(</a:t>
            </a:r>
            <a:r>
              <a:rPr sz="1800" spc="-40" dirty="0">
                <a:solidFill>
                  <a:schemeClr val="tx1"/>
                </a:solid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18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data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by</a:t>
            </a:r>
            <a:r>
              <a:rPr sz="19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9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landing</a:t>
            </a:r>
            <a:r>
              <a:rPr sz="19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label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based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on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lang="en-IN"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after</a:t>
            </a:r>
            <a:r>
              <a:rPr sz="1900" spc="-10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19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-8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features</a:t>
            </a:r>
            <a:r>
              <a:rPr lang="en-US" sz="19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.</a:t>
            </a:r>
            <a:endParaRPr sz="19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3465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2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39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solidFill>
                <a:schemeClr val="tx1"/>
              </a:solidFill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was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until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step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divided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training and</a:t>
            </a:r>
            <a:r>
              <a:rPr sz="2200" spc="-8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test</a:t>
            </a:r>
            <a:r>
              <a:rPr sz="2200" spc="-8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sets</a:t>
            </a:r>
            <a:r>
              <a:rPr sz="22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-6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by</a:t>
            </a:r>
            <a:r>
              <a:rPr sz="2200" spc="-7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four</a:t>
            </a:r>
            <a:r>
              <a:rPr sz="2200" spc="-7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models</a:t>
            </a:r>
            <a:r>
              <a:rPr lang="en-US" sz="22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. T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he</a:t>
            </a:r>
            <a:r>
              <a:rPr sz="22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chemeClr val="tx1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chemeClr val="tx1"/>
                </a:solidFill>
                <a:latin typeface="Microsoft Sans Serif"/>
                <a:cs typeface="Microsoft Sans Serif"/>
              </a:rPr>
              <a:t>each</a:t>
            </a:r>
            <a:r>
              <a:rPr sz="2200" spc="-4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chemeClr val="tx1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evaluated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using</a:t>
            </a:r>
            <a:r>
              <a:rPr sz="22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chemeClr val="tx1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5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chemeClr val="tx1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60" dirty="0">
                <a:solidFill>
                  <a:schemeClr val="tx1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chemeClr val="tx1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chemeClr val="tx1"/>
                </a:solidFill>
                <a:latin typeface="Microsoft Sans Serif"/>
                <a:cs typeface="Microsoft Sans Serif"/>
              </a:rPr>
              <a:t>parameters.</a:t>
            </a:r>
            <a:endParaRPr sz="22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420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893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9676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github.com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/kevinmathew247/</a:t>
            </a:r>
            <a:r>
              <a:rPr lang="en-IN" sz="1400" u="sng" spc="-10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AppliedDataScienceCapstone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/blob/main/Data%20Collection%20API.ipynb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60" dirty="0"/>
              <a:t> Collection</a:t>
            </a:r>
            <a:r>
              <a:rPr dirty="0"/>
              <a:t> </a:t>
            </a:r>
            <a:r>
              <a:rPr spc="755" dirty="0"/>
              <a:t>–</a:t>
            </a:r>
            <a:r>
              <a:rPr spc="-25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285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635" algn="ctr">
              <a:lnSpc>
                <a:spcPct val="90300"/>
              </a:lnSpc>
              <a:spcBef>
                <a:spcPts val="3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Missing 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2585</Words>
  <Application>Microsoft Macintosh PowerPoint</Application>
  <PresentationFormat>Widescreen</PresentationFormat>
  <Paragraphs>412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Kevin John Mathew</cp:lastModifiedBy>
  <cp:revision>3</cp:revision>
  <dcterms:created xsi:type="dcterms:W3CDTF">2023-08-23T15:12:27Z</dcterms:created>
  <dcterms:modified xsi:type="dcterms:W3CDTF">2023-08-23T15:46:42Z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2023-08-23T00:00:00Z</vt:filetime>
  </property>
  <property fmtid="{D5CDD505-2E9C-101B-9397-08002B2CF9AE}" pid="5" name="Producer">
    <vt:lpwstr>Microsoft® PowerPoint® para Microsoft 365</vt:lpwstr>
  </property>
</Properties>
</file>